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28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1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9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3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6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6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1455-1620-45B6-A89C-3A2DD254166D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0D81-7D92-4B25-A06B-1F192AD70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7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17545" y="1219200"/>
            <a:ext cx="5857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</a:t>
            </a: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2.4  </a:t>
            </a: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 smtClean="0">
                <a:solidFill>
                  <a:prstClr val="black"/>
                </a:solidFill>
                <a:latin typeface="Calibri Light" panose="020F0302020204030204"/>
              </a:rPr>
              <a:t>The Precise Definition of a Limit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6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85" y="228600"/>
            <a:ext cx="8572500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4756"/>
            <a:ext cx="733425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6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Lee</dc:creator>
  <cp:lastModifiedBy>Cary Lee</cp:lastModifiedBy>
  <cp:revision>2</cp:revision>
  <dcterms:created xsi:type="dcterms:W3CDTF">2019-07-01T16:55:18Z</dcterms:created>
  <dcterms:modified xsi:type="dcterms:W3CDTF">2019-07-01T18:15:31Z</dcterms:modified>
</cp:coreProperties>
</file>